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8" r:id="rId2"/>
    <p:sldId id="3009" r:id="rId3"/>
    <p:sldId id="3099" r:id="rId4"/>
    <p:sldId id="3100" r:id="rId5"/>
    <p:sldId id="3101" r:id="rId6"/>
    <p:sldId id="3102" r:id="rId7"/>
    <p:sldId id="3103" r:id="rId8"/>
    <p:sldId id="3104" r:id="rId9"/>
    <p:sldId id="3105" r:id="rId10"/>
    <p:sldId id="3106" r:id="rId11"/>
    <p:sldId id="310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700"/>
  </p:normalViewPr>
  <p:slideViewPr>
    <p:cSldViewPr snapToGrid="0">
      <p:cViewPr varScale="1">
        <p:scale>
          <a:sx n="118" d="100"/>
          <a:sy n="118" d="100"/>
        </p:scale>
        <p:origin x="52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E72F1-F1AF-4C4E-AD39-3335A00A2D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AFFA26E1-E860-F7A7-68DE-50BDDE6387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8D3AA7F9-99BF-D56F-63ED-9339C546B0B4}"/>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5" name="Footer Placeholder 4">
            <a:extLst>
              <a:ext uri="{FF2B5EF4-FFF2-40B4-BE49-F238E27FC236}">
                <a16:creationId xmlns:a16="http://schemas.microsoft.com/office/drawing/2014/main" id="{949D1A59-418B-2454-6DA0-0E8CF7B0E67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390BAB4-B56E-B916-F574-D789F4EC2496}"/>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220923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F2F5-B4F4-BFB5-E6AD-C8BED7774B7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8959FAF-70AB-D69B-20A0-EC3E1A0857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CFBAC42-3A1B-8B38-5B10-7276CACF7479}"/>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5" name="Footer Placeholder 4">
            <a:extLst>
              <a:ext uri="{FF2B5EF4-FFF2-40B4-BE49-F238E27FC236}">
                <a16:creationId xmlns:a16="http://schemas.microsoft.com/office/drawing/2014/main" id="{D622AD25-32F4-1BBA-554E-E15190CA7CC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BF3DE8C-62AF-3614-B237-7B54040FB176}"/>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104880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3E5EE-BC6F-1238-3CB8-166FBAD136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C665C084-61A0-90C3-F3E2-D05D569646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76B545-51D9-F6D0-B472-52D88AC1267F}"/>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5" name="Footer Placeholder 4">
            <a:extLst>
              <a:ext uri="{FF2B5EF4-FFF2-40B4-BE49-F238E27FC236}">
                <a16:creationId xmlns:a16="http://schemas.microsoft.com/office/drawing/2014/main" id="{6331AA08-E8F1-C69E-962C-2119671E67F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55F7451-DAF2-C155-333C-B7A011FAEEC9}"/>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426558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30E9A-576E-A252-523E-CFDE67572CB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8DF1082-1814-F992-2A6E-D029051C1A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9ED3B410-B824-E91B-381C-3E11652A83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1CAC86C7-51E2-CC09-D123-2971BD857D24}"/>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6" name="Footer Placeholder 5">
            <a:extLst>
              <a:ext uri="{FF2B5EF4-FFF2-40B4-BE49-F238E27FC236}">
                <a16:creationId xmlns:a16="http://schemas.microsoft.com/office/drawing/2014/main" id="{3ECD00CB-B5AE-9858-133D-ECB4E536C4F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E5F281B-B4D0-0F90-BE8F-84F135A61E29}"/>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3477548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EF9D4-B1E8-A466-0410-60EA4FB9844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797E01D-E982-BB3D-EFA8-54D1851CC1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AC9B11-2B80-7318-48DE-34864C6107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3315351-81C3-2F4F-8D8F-8E8B6C9EDE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1F4581-B3D6-F53B-C4E7-9836422A9F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6D5FD72B-767F-6081-5A92-182811C9817F}"/>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8" name="Footer Placeholder 7">
            <a:extLst>
              <a:ext uri="{FF2B5EF4-FFF2-40B4-BE49-F238E27FC236}">
                <a16:creationId xmlns:a16="http://schemas.microsoft.com/office/drawing/2014/main" id="{63849D4F-8EDC-93BA-2739-953E37B3ABA5}"/>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6141C6C8-3ED7-3B7A-C1F2-462D3C7A6CC3}"/>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490014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0AB6E-0346-1A30-D906-7BA1DAF50293}"/>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2B0B9512-8BB0-406B-EBAD-27A1D593A19A}"/>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4" name="Footer Placeholder 3">
            <a:extLst>
              <a:ext uri="{FF2B5EF4-FFF2-40B4-BE49-F238E27FC236}">
                <a16:creationId xmlns:a16="http://schemas.microsoft.com/office/drawing/2014/main" id="{E920C7AE-CD2D-27DF-9CB4-1D4250D3946D}"/>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AD470913-ADD0-25BA-AC93-A4E105F7B540}"/>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3373984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B4A275-03A4-D78D-4161-2A5D1B1B87D9}"/>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3" name="Footer Placeholder 2">
            <a:extLst>
              <a:ext uri="{FF2B5EF4-FFF2-40B4-BE49-F238E27FC236}">
                <a16:creationId xmlns:a16="http://schemas.microsoft.com/office/drawing/2014/main" id="{24075A08-087E-7EE3-B983-393FEFCAE88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8BE42630-2262-7BEE-9CBE-E4E957F20B17}"/>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1443526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4C4F1-611D-86B6-59B0-A185E5F6B4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1BC677C2-8D02-F199-EB7B-3680CD2DE5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B000C328-AE29-F7B2-E87B-B35536ADB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C7A02A-C597-1C1E-241E-758A46F95A5F}"/>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6" name="Footer Placeholder 5">
            <a:extLst>
              <a:ext uri="{FF2B5EF4-FFF2-40B4-BE49-F238E27FC236}">
                <a16:creationId xmlns:a16="http://schemas.microsoft.com/office/drawing/2014/main" id="{D16B0B6E-24C3-7A8B-DAB3-E3E0A3BE790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C245123-905E-0B08-FEC8-8FA0A6044D31}"/>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529475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A4052-BD9C-5792-A3C9-6AE1590024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DAE7614C-4479-39B1-37D5-B11A1981DE8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FD782B63-441D-55A7-F8F3-C393A63843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160B9F-EB39-B917-8114-B474FDBD0090}"/>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6" name="Footer Placeholder 5">
            <a:extLst>
              <a:ext uri="{FF2B5EF4-FFF2-40B4-BE49-F238E27FC236}">
                <a16:creationId xmlns:a16="http://schemas.microsoft.com/office/drawing/2014/main" id="{F9EDB8E1-C5B7-1EFB-CBF6-78B2B28078E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4C319F-2FAE-25BC-29F5-668BB97928A9}"/>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3339779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A675-B096-3CB0-57DC-4AA9CE71B02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1129373-2A9A-B688-EBF9-804571120C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65D245A-63F2-E428-585D-3DB344DB87F9}"/>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5" name="Footer Placeholder 4">
            <a:extLst>
              <a:ext uri="{FF2B5EF4-FFF2-40B4-BE49-F238E27FC236}">
                <a16:creationId xmlns:a16="http://schemas.microsoft.com/office/drawing/2014/main" id="{E0F1AC2A-0BF8-42FD-8B0E-E02677E8507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6985C42-4261-7FD0-FBC9-009895F95032}"/>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889516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3F092C-FB08-E825-E521-223E06EB55F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9F197D1-D1A2-69E2-0888-3F70321934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A12F297-FFDB-7922-7B01-E9EE5CAF0495}"/>
              </a:ext>
            </a:extLst>
          </p:cNvPr>
          <p:cNvSpPr>
            <a:spLocks noGrp="1"/>
          </p:cNvSpPr>
          <p:nvPr>
            <p:ph type="dt" sz="half" idx="10"/>
          </p:nvPr>
        </p:nvSpPr>
        <p:spPr/>
        <p:txBody>
          <a:bodyPr/>
          <a:lstStyle/>
          <a:p>
            <a:fld id="{9D6755EC-6EF9-46D3-9930-49A03DA8A29B}" type="datetimeFigureOut">
              <a:rPr lang="en-AU" smtClean="0"/>
              <a:t>1/11/2026</a:t>
            </a:fld>
            <a:endParaRPr lang="en-AU"/>
          </a:p>
        </p:txBody>
      </p:sp>
      <p:sp>
        <p:nvSpPr>
          <p:cNvPr id="5" name="Footer Placeholder 4">
            <a:extLst>
              <a:ext uri="{FF2B5EF4-FFF2-40B4-BE49-F238E27FC236}">
                <a16:creationId xmlns:a16="http://schemas.microsoft.com/office/drawing/2014/main" id="{6C684B80-387B-2104-0761-2684FD29BA7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3C1A588-09A8-C7EF-3096-04503114DB42}"/>
              </a:ext>
            </a:extLst>
          </p:cNvPr>
          <p:cNvSpPr>
            <a:spLocks noGrp="1"/>
          </p:cNvSpPr>
          <p:nvPr>
            <p:ph type="sldNum" sz="quarter" idx="12"/>
          </p:nvPr>
        </p:nvSpPr>
        <p:spPr/>
        <p:txBody>
          <a:bodyPr/>
          <a:lstStyle/>
          <a:p>
            <a:fld id="{C63285EE-E4A1-49C0-8D69-0A38C2C18AFE}" type="slidenum">
              <a:rPr lang="en-AU" smtClean="0"/>
              <a:t>‹#›</a:t>
            </a:fld>
            <a:endParaRPr lang="en-AU"/>
          </a:p>
        </p:txBody>
      </p:sp>
    </p:spTree>
    <p:extLst>
      <p:ext uri="{BB962C8B-B14F-4D97-AF65-F5344CB8AC3E}">
        <p14:creationId xmlns:p14="http://schemas.microsoft.com/office/powerpoint/2010/main" val="55313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CCADB-0F41-4A41-5B12-2E767C5627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4A28E51-4420-6DAA-570A-C461646DD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E0F9FAD-02AB-3151-03B8-DA9FCD2521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6755EC-6EF9-46D3-9930-49A03DA8A29B}" type="datetimeFigureOut">
              <a:rPr lang="en-AU" smtClean="0"/>
              <a:t>1/11/2026</a:t>
            </a:fld>
            <a:endParaRPr lang="en-AU"/>
          </a:p>
        </p:txBody>
      </p:sp>
      <p:sp>
        <p:nvSpPr>
          <p:cNvPr id="5" name="Footer Placeholder 4">
            <a:extLst>
              <a:ext uri="{FF2B5EF4-FFF2-40B4-BE49-F238E27FC236}">
                <a16:creationId xmlns:a16="http://schemas.microsoft.com/office/drawing/2014/main" id="{5D523C87-61A2-BFC3-E123-0B61A4680D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6B8339FD-EFA6-CEE3-EFEA-BB68C5EEA1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3285EE-E4A1-49C0-8D69-0A38C2C18AFE}" type="slidenum">
              <a:rPr lang="en-AU" smtClean="0"/>
              <a:t>‹#›</a:t>
            </a:fld>
            <a:endParaRPr lang="en-AU"/>
          </a:p>
        </p:txBody>
      </p:sp>
    </p:spTree>
    <p:extLst>
      <p:ext uri="{BB962C8B-B14F-4D97-AF65-F5344CB8AC3E}">
        <p14:creationId xmlns:p14="http://schemas.microsoft.com/office/powerpoint/2010/main" val="114444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 name="Title 1"/>
          <p:cNvSpPr txBox="1">
            <a:spLocks noGrp="1"/>
          </p:cNvSpPr>
          <p:nvPr>
            <p:ph type="ctrTitle"/>
          </p:nvPr>
        </p:nvSpPr>
        <p:spPr>
          <a:xfrm>
            <a:off x="1890084" y="256245"/>
            <a:ext cx="8149265" cy="4089075"/>
          </a:xfrm>
          <a:prstGeom prst="rect">
            <a:avLst/>
          </a:prstGeom>
        </p:spPr>
        <p:txBody>
          <a:bodyPr anchor="t">
            <a:normAutofit/>
          </a:bodyPr>
          <a:lstStyle/>
          <a:p>
            <a:pPr>
              <a:lnSpc>
                <a:spcPct val="107000"/>
              </a:lnSpc>
              <a:spcBef>
                <a:spcPts val="800"/>
              </a:spcBef>
              <a:defRPr sz="4000" b="1">
                <a:solidFill>
                  <a:srgbClr val="FFC000"/>
                </a:solidFill>
                <a:latin typeface="Verdana"/>
                <a:ea typeface="Verdana"/>
                <a:cs typeface="Verdana"/>
                <a:sym typeface="Verdana"/>
              </a:defRPr>
            </a:pPr>
            <a:r>
              <a:rPr sz="4400" dirty="0"/>
              <a:t>Prayers for others</a:t>
            </a:r>
            <a:br>
              <a:rPr lang="en-AU" sz="4400" dirty="0"/>
            </a:br>
            <a:br>
              <a:rPr sz="4400" dirty="0"/>
            </a:br>
            <a:r>
              <a:rPr sz="4800" dirty="0"/>
              <a:t>		</a:t>
            </a:r>
            <a:br>
              <a:rPr sz="3200" dirty="0">
                <a:solidFill>
                  <a:srgbClr val="FFFFFF"/>
                </a:solidFill>
              </a:rPr>
            </a:br>
            <a:r>
              <a:rPr sz="3200" dirty="0"/>
              <a:t>	</a:t>
            </a:r>
            <a:br>
              <a:rPr sz="3200" dirty="0"/>
            </a:br>
            <a:r>
              <a:rPr sz="3600" dirty="0"/>
              <a:t> </a:t>
            </a:r>
          </a:p>
        </p:txBody>
      </p:sp>
      <p:sp>
        <p:nvSpPr>
          <p:cNvPr id="477" name="Slide Number Placeholder 2"/>
          <p:cNvSpPr txBox="1">
            <a:spLocks noGrp="1"/>
          </p:cNvSpPr>
          <p:nvPr>
            <p:ph type="sldNum" sz="quarter" idx="12"/>
          </p:nvPr>
        </p:nvSpPr>
        <p:spPr>
          <a:xfrm>
            <a:off x="9626242" y="6388617"/>
            <a:ext cx="413107" cy="30059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1600"/>
            </a:lvl1pPr>
          </a:lstStyle>
          <a:p>
            <a:fld id="{86CB4B4D-7CA3-9044-876B-883B54F8677D}" type="slidenum">
              <a:rPr/>
              <a:t>1</a:t>
            </a:fld>
            <a:endParaRPr/>
          </a:p>
        </p:txBody>
      </p:sp>
      <p:pic>
        <p:nvPicPr>
          <p:cNvPr id="2" name="Picture 1" descr="Prayer - KSLT">
            <a:extLst>
              <a:ext uri="{FF2B5EF4-FFF2-40B4-BE49-F238E27FC236}">
                <a16:creationId xmlns:a16="http://schemas.microsoft.com/office/drawing/2014/main" id="{73B13F20-FEC8-B159-0397-D25990256773}"/>
              </a:ext>
            </a:extLst>
          </p:cNvPr>
          <p:cNvPicPr>
            <a:picLocks noChangeAspect="1"/>
          </p:cNvPicPr>
          <p:nvPr/>
        </p:nvPicPr>
        <p:blipFill>
          <a:blip r:embed="rId2"/>
          <a:stretch>
            <a:fillRect/>
          </a:stretch>
        </p:blipFill>
        <p:spPr>
          <a:xfrm>
            <a:off x="2112242" y="1310325"/>
            <a:ext cx="7720553" cy="51470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CED2E-A1F6-C6D5-154A-C290F8552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FAC15-DCAC-75B7-7EDD-8CD92F500686}"/>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O Lord, when we are frightened by the raging waters and the promised land seems so far away, grant us the courage to walk straight ahead in the way you have shown us to go.   </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FB5ED31-B0D3-28C9-B56F-75CE3EB6A0FA}"/>
              </a:ext>
            </a:extLst>
          </p:cNvPr>
          <p:cNvSpPr>
            <a:spLocks noGrp="1"/>
          </p:cNvSpPr>
          <p:nvPr>
            <p:ph type="sldNum" sz="quarter" idx="12"/>
          </p:nvPr>
        </p:nvSpPr>
        <p:spPr/>
        <p:txBody>
          <a:bodyPr/>
          <a:lstStyle/>
          <a:p>
            <a:fld id="{3A535862-8112-4273-AB50-F9E7469DB226}" type="slidenum">
              <a:rPr lang="en-AU" sz="1600"/>
              <a:t>2</a:t>
            </a:fld>
            <a:endParaRPr lang="en-AU" dirty="0"/>
          </a:p>
        </p:txBody>
      </p:sp>
    </p:spTree>
    <p:extLst>
      <p:ext uri="{BB962C8B-B14F-4D97-AF65-F5344CB8AC3E}">
        <p14:creationId xmlns:p14="http://schemas.microsoft.com/office/powerpoint/2010/main" val="3914702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6544B-D139-D57E-B347-92EE15621E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48E2CA-59DA-F4C8-39D5-7394A704B717}"/>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Help us to enter into the raging river in the confidence that you are with us and that you will cause the waters to part and allow us through safely to the other side.  </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23A308E-D688-7A8D-31AB-47F09E54E274}"/>
              </a:ext>
            </a:extLst>
          </p:cNvPr>
          <p:cNvSpPr>
            <a:spLocks noGrp="1"/>
          </p:cNvSpPr>
          <p:nvPr>
            <p:ph type="sldNum" sz="quarter" idx="12"/>
          </p:nvPr>
        </p:nvSpPr>
        <p:spPr/>
        <p:txBody>
          <a:bodyPr/>
          <a:lstStyle/>
          <a:p>
            <a:fld id="{3A535862-8112-4273-AB50-F9E7469DB226}" type="slidenum">
              <a:rPr lang="en-AU" sz="1600"/>
              <a:t>3</a:t>
            </a:fld>
            <a:endParaRPr lang="en-AU" dirty="0"/>
          </a:p>
        </p:txBody>
      </p:sp>
    </p:spTree>
    <p:extLst>
      <p:ext uri="{BB962C8B-B14F-4D97-AF65-F5344CB8AC3E}">
        <p14:creationId xmlns:p14="http://schemas.microsoft.com/office/powerpoint/2010/main" val="3205560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5E59-1461-FF71-64FF-5125534888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04F39-D03B-DFFE-C716-2A652B4A4A98}"/>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We humbly come before you, wanting to let go of all that we have </a:t>
            </a:r>
            <a:r>
              <a:rPr lang="en-US" sz="4400" dirty="0" err="1">
                <a:latin typeface="Verdana" panose="020B0604030504040204" pitchFamily="34" charset="0"/>
                <a:ea typeface="Verdana" panose="020B0604030504040204" pitchFamily="34" charset="0"/>
                <a:cs typeface="Times New Roman" panose="02020603050405020304" pitchFamily="18" charset="0"/>
              </a:rPr>
              <a:t>prioritised</a:t>
            </a:r>
            <a:r>
              <a:rPr lang="en-US" sz="4400" dirty="0">
                <a:latin typeface="Verdana" panose="020B0604030504040204" pitchFamily="34" charset="0"/>
                <a:ea typeface="Verdana" panose="020B0604030504040204" pitchFamily="34" charset="0"/>
                <a:cs typeface="Times New Roman" panose="02020603050405020304" pitchFamily="18" charset="0"/>
              </a:rPr>
              <a:t> over you and </a:t>
            </a:r>
            <a:br>
              <a:rPr lang="en-US" sz="4400" dirty="0">
                <a:latin typeface="Verdana" panose="020B0604030504040204" pitchFamily="34" charset="0"/>
                <a:ea typeface="Verdana" panose="020B0604030504040204" pitchFamily="34" charset="0"/>
                <a:cs typeface="Times New Roman" panose="02020603050405020304" pitchFamily="18" charset="0"/>
              </a:rPr>
            </a:br>
            <a:r>
              <a:rPr lang="en-US" sz="4400" dirty="0">
                <a:latin typeface="Verdana" panose="020B0604030504040204" pitchFamily="34" charset="0"/>
                <a:ea typeface="Verdana" panose="020B0604030504040204" pitchFamily="34" charset="0"/>
                <a:cs typeface="Times New Roman" panose="02020603050405020304" pitchFamily="18" charset="0"/>
              </a:rPr>
              <a:t>to love you first in any situation.   </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F610D147-7B1B-9A0A-AC73-4FF77CD24B64}"/>
              </a:ext>
            </a:extLst>
          </p:cNvPr>
          <p:cNvSpPr>
            <a:spLocks noGrp="1"/>
          </p:cNvSpPr>
          <p:nvPr>
            <p:ph type="sldNum" sz="quarter" idx="12"/>
          </p:nvPr>
        </p:nvSpPr>
        <p:spPr/>
        <p:txBody>
          <a:bodyPr/>
          <a:lstStyle/>
          <a:p>
            <a:fld id="{3A535862-8112-4273-AB50-F9E7469DB226}" type="slidenum">
              <a:rPr lang="en-AU" sz="1600"/>
              <a:t>4</a:t>
            </a:fld>
            <a:endParaRPr lang="en-AU" dirty="0"/>
          </a:p>
        </p:txBody>
      </p:sp>
    </p:spTree>
    <p:extLst>
      <p:ext uri="{BB962C8B-B14F-4D97-AF65-F5344CB8AC3E}">
        <p14:creationId xmlns:p14="http://schemas.microsoft.com/office/powerpoint/2010/main" val="307684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C0009-39A3-127A-581B-89AE6641F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1137D-3DAF-0107-F8E3-60DFE8C2FD86}"/>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We cannot do much on our own, so help us in our belief that we can do everything in Christ, and we hope only to do your will.</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590B2A4-DC3F-2923-0489-2F5BD0B27D78}"/>
              </a:ext>
            </a:extLst>
          </p:cNvPr>
          <p:cNvSpPr>
            <a:spLocks noGrp="1"/>
          </p:cNvSpPr>
          <p:nvPr>
            <p:ph type="sldNum" sz="quarter" idx="12"/>
          </p:nvPr>
        </p:nvSpPr>
        <p:spPr/>
        <p:txBody>
          <a:bodyPr/>
          <a:lstStyle/>
          <a:p>
            <a:fld id="{3A535862-8112-4273-AB50-F9E7469DB226}" type="slidenum">
              <a:rPr lang="en-AU" sz="1600"/>
              <a:t>5</a:t>
            </a:fld>
            <a:endParaRPr lang="en-AU" dirty="0"/>
          </a:p>
        </p:txBody>
      </p:sp>
    </p:spTree>
    <p:extLst>
      <p:ext uri="{BB962C8B-B14F-4D97-AF65-F5344CB8AC3E}">
        <p14:creationId xmlns:p14="http://schemas.microsoft.com/office/powerpoint/2010/main" val="361111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41205-DB52-53E5-DC13-E42B1715FE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D791D-AEE3-9DAB-DDD9-E375A30F5BCC}"/>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We pray for all who teach, lead, or guide others in your name.   Keep their hearts pure and free from the trap of pride or the love of empty titles.   </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986F2FBA-5267-BAC1-1F6D-AB729CC45177}"/>
              </a:ext>
            </a:extLst>
          </p:cNvPr>
          <p:cNvSpPr>
            <a:spLocks noGrp="1"/>
          </p:cNvSpPr>
          <p:nvPr>
            <p:ph type="sldNum" sz="quarter" idx="12"/>
          </p:nvPr>
        </p:nvSpPr>
        <p:spPr/>
        <p:txBody>
          <a:bodyPr/>
          <a:lstStyle/>
          <a:p>
            <a:fld id="{3A535862-8112-4273-AB50-F9E7469DB226}" type="slidenum">
              <a:rPr lang="en-AU" sz="1600"/>
              <a:t>6</a:t>
            </a:fld>
            <a:endParaRPr lang="en-AU" dirty="0"/>
          </a:p>
        </p:txBody>
      </p:sp>
    </p:spTree>
    <p:extLst>
      <p:ext uri="{BB962C8B-B14F-4D97-AF65-F5344CB8AC3E}">
        <p14:creationId xmlns:p14="http://schemas.microsoft.com/office/powerpoint/2010/main" val="4039187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C2D7C-6BA9-CE8D-3FDD-211CD7693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C9B806-80D0-54A7-81CA-CB84D54E6E4B}"/>
              </a:ext>
            </a:extLst>
          </p:cNvPr>
          <p:cNvSpPr>
            <a:spLocks noGrp="1"/>
          </p:cNvSpPr>
          <p:nvPr>
            <p:ph type="ctrTitle"/>
          </p:nvPr>
        </p:nvSpPr>
        <p:spPr>
          <a:xfrm>
            <a:off x="1179871" y="973395"/>
            <a:ext cx="9871587" cy="4945900"/>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Help them to practice what they preach, matching their daily actions with your truth.   Grant them the grace to be true servants rather than seekers of </a:t>
            </a:r>
            <a:r>
              <a:rPr lang="en-US" sz="4400" dirty="0" err="1">
                <a:latin typeface="Verdana" panose="020B0604030504040204" pitchFamily="34" charset="0"/>
                <a:ea typeface="Verdana" panose="020B0604030504040204" pitchFamily="34" charset="0"/>
                <a:cs typeface="Times New Roman" panose="02020603050405020304" pitchFamily="18" charset="0"/>
              </a:rPr>
              <a:t>honour</a:t>
            </a:r>
            <a:r>
              <a:rPr lang="en-US" sz="4400" dirty="0">
                <a:latin typeface="Verdana" panose="020B0604030504040204" pitchFamily="34" charset="0"/>
                <a:ea typeface="Verdana" panose="020B0604030504040204" pitchFamily="34" charset="0"/>
                <a:cs typeface="Times New Roman" panose="02020603050405020304" pitchFamily="18" charset="0"/>
              </a:rPr>
              <a:t>, reflecting the humility of Christ in all they do.</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0D38C6BC-8304-3517-73EC-E9D766E152E9}"/>
              </a:ext>
            </a:extLst>
          </p:cNvPr>
          <p:cNvSpPr>
            <a:spLocks noGrp="1"/>
          </p:cNvSpPr>
          <p:nvPr>
            <p:ph type="sldNum" sz="quarter" idx="12"/>
          </p:nvPr>
        </p:nvSpPr>
        <p:spPr/>
        <p:txBody>
          <a:bodyPr/>
          <a:lstStyle/>
          <a:p>
            <a:fld id="{3A535862-8112-4273-AB50-F9E7469DB226}" type="slidenum">
              <a:rPr lang="en-AU" sz="1600"/>
              <a:t>7</a:t>
            </a:fld>
            <a:endParaRPr lang="en-AU" dirty="0"/>
          </a:p>
        </p:txBody>
      </p:sp>
    </p:spTree>
    <p:extLst>
      <p:ext uri="{BB962C8B-B14F-4D97-AF65-F5344CB8AC3E}">
        <p14:creationId xmlns:p14="http://schemas.microsoft.com/office/powerpoint/2010/main" val="3194501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04A25-986E-D7F2-D384-3207A3FEB5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0CBB8A-7382-3F8A-42F7-E997E59980EF}"/>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We pray for one another, all of us gathering to serve you, that you would strip away any desire in us to perform or impress others for show.   Cultivate a deep sincerity within our hearts.   </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7E580B85-B4B1-2246-18AC-F3E38C34B809}"/>
              </a:ext>
            </a:extLst>
          </p:cNvPr>
          <p:cNvSpPr>
            <a:spLocks noGrp="1"/>
          </p:cNvSpPr>
          <p:nvPr>
            <p:ph type="sldNum" sz="quarter" idx="12"/>
          </p:nvPr>
        </p:nvSpPr>
        <p:spPr/>
        <p:txBody>
          <a:bodyPr/>
          <a:lstStyle/>
          <a:p>
            <a:fld id="{3A535862-8112-4273-AB50-F9E7469DB226}" type="slidenum">
              <a:rPr lang="en-AU" sz="1600"/>
              <a:t>8</a:t>
            </a:fld>
            <a:endParaRPr lang="en-AU" dirty="0"/>
          </a:p>
        </p:txBody>
      </p:sp>
    </p:spTree>
    <p:extLst>
      <p:ext uri="{BB962C8B-B14F-4D97-AF65-F5344CB8AC3E}">
        <p14:creationId xmlns:p14="http://schemas.microsoft.com/office/powerpoint/2010/main" val="1699981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BD46-BFA4-4D49-4E8D-B7EE13285C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7C2FA-BBF4-6EDD-E0D0-C7A7E7B95BBE}"/>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May our good works flow from a genuine love for you and for people, rather than a need for human applause or recognition.   Help us walk humbly in the light of your grace.</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70B20B53-037C-0A94-7540-F711FF59483F}"/>
              </a:ext>
            </a:extLst>
          </p:cNvPr>
          <p:cNvSpPr>
            <a:spLocks noGrp="1"/>
          </p:cNvSpPr>
          <p:nvPr>
            <p:ph type="sldNum" sz="quarter" idx="12"/>
          </p:nvPr>
        </p:nvSpPr>
        <p:spPr/>
        <p:txBody>
          <a:bodyPr/>
          <a:lstStyle/>
          <a:p>
            <a:fld id="{3A535862-8112-4273-AB50-F9E7469DB226}" type="slidenum">
              <a:rPr lang="en-AU" sz="1600"/>
              <a:t>9</a:t>
            </a:fld>
            <a:endParaRPr lang="en-AU" dirty="0"/>
          </a:p>
        </p:txBody>
      </p:sp>
    </p:spTree>
    <p:extLst>
      <p:ext uri="{BB962C8B-B14F-4D97-AF65-F5344CB8AC3E}">
        <p14:creationId xmlns:p14="http://schemas.microsoft.com/office/powerpoint/2010/main" val="1198068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13DCA-73BA-0AB5-3A85-7CF156D322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94F12F-2E66-93A9-FADA-5E1E14C0F6B6}"/>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We pray for all who are hungry and thirsty for God, for all who search for truth and justice, that their hunger may be satisfied and their thirst quenched.   </a:t>
            </a:r>
            <a:endParaRPr lang="en-AU" sz="4400" b="1" dirty="0">
              <a:solidFill>
                <a:srgbClr val="FFFF00"/>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5AA8FC63-0F38-E9B5-F7BC-F5D16810C034}"/>
              </a:ext>
            </a:extLst>
          </p:cNvPr>
          <p:cNvSpPr>
            <a:spLocks noGrp="1"/>
          </p:cNvSpPr>
          <p:nvPr>
            <p:ph type="sldNum" sz="quarter" idx="12"/>
          </p:nvPr>
        </p:nvSpPr>
        <p:spPr/>
        <p:txBody>
          <a:bodyPr/>
          <a:lstStyle/>
          <a:p>
            <a:fld id="{3A535862-8112-4273-AB50-F9E7469DB226}" type="slidenum">
              <a:rPr lang="en-AU" sz="1600"/>
              <a:t>10</a:t>
            </a:fld>
            <a:endParaRPr lang="en-AU" dirty="0"/>
          </a:p>
        </p:txBody>
      </p:sp>
    </p:spTree>
    <p:extLst>
      <p:ext uri="{BB962C8B-B14F-4D97-AF65-F5344CB8AC3E}">
        <p14:creationId xmlns:p14="http://schemas.microsoft.com/office/powerpoint/2010/main" val="2013750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E12A2-B879-439E-FD07-9F38D95C2F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2F8CA8-B265-8E49-CC79-EAC519A5219B}"/>
              </a:ext>
            </a:extLst>
          </p:cNvPr>
          <p:cNvSpPr>
            <a:spLocks noGrp="1"/>
          </p:cNvSpPr>
          <p:nvPr>
            <p:ph type="ctrTitle"/>
          </p:nvPr>
        </p:nvSpPr>
        <p:spPr>
          <a:xfrm>
            <a:off x="1179871" y="1199535"/>
            <a:ext cx="9871587" cy="4719759"/>
          </a:xfrm>
        </p:spPr>
        <p:txBody>
          <a:bodyPr anchor="t">
            <a:noAutofit/>
          </a:bodyPr>
          <a:lstStyle/>
          <a:p>
            <a:pPr algn="l">
              <a:lnSpc>
                <a:spcPct val="100000"/>
              </a:lnSpc>
              <a:buNone/>
            </a:pPr>
            <a:r>
              <a:rPr lang="en-US" sz="4400" dirty="0">
                <a:latin typeface="Verdana" panose="020B0604030504040204" pitchFamily="34" charset="0"/>
                <a:ea typeface="Verdana" panose="020B0604030504040204" pitchFamily="34" charset="0"/>
                <a:cs typeface="Times New Roman" panose="02020603050405020304" pitchFamily="18" charset="0"/>
              </a:rPr>
              <a:t>May we actively be your agents in any situation that you prepare for us, and may your Spirit work through us.   May you be known.</a:t>
            </a:r>
            <a:br>
              <a:rPr lang="en-US" sz="4400" dirty="0">
                <a:latin typeface="Verdana" panose="020B0604030504040204" pitchFamily="34" charset="0"/>
                <a:ea typeface="Verdana" panose="020B0604030504040204" pitchFamily="34" charset="0"/>
                <a:cs typeface="Times New Roman" panose="02020603050405020304" pitchFamily="18" charset="0"/>
              </a:rPr>
            </a:br>
            <a:r>
              <a:rPr lang="en-US" sz="4400" b="1" dirty="0">
                <a:solidFill>
                  <a:schemeClr val="tx2">
                    <a:lumMod val="75000"/>
                    <a:lumOff val="25000"/>
                  </a:schemeClr>
                </a:solidFill>
                <a:latin typeface="Verdana" panose="020B0604030504040204" pitchFamily="34" charset="0"/>
                <a:ea typeface="Verdana" panose="020B0604030504040204" pitchFamily="34" charset="0"/>
                <a:cs typeface="Times New Roman" panose="02020603050405020304" pitchFamily="18" charset="0"/>
              </a:rPr>
              <a:t>In the name of Christ.   Amen.</a:t>
            </a:r>
            <a:br>
              <a:rPr lang="en-US" sz="4400" dirty="0">
                <a:solidFill>
                  <a:schemeClr val="tx2">
                    <a:lumMod val="75000"/>
                    <a:lumOff val="25000"/>
                  </a:schemeClr>
                </a:solidFill>
                <a:latin typeface="Verdana" panose="020B0604030504040204" pitchFamily="34" charset="0"/>
                <a:ea typeface="Verdana" panose="020B0604030504040204" pitchFamily="34" charset="0"/>
                <a:cs typeface="Times New Roman" panose="02020603050405020304" pitchFamily="18" charset="0"/>
              </a:rPr>
            </a:br>
            <a:endParaRPr lang="en-AU" sz="4400" b="1" dirty="0">
              <a:solidFill>
                <a:schemeClr val="tx2">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C6B069B0-3D55-B05B-363E-F8B5BD808901}"/>
              </a:ext>
            </a:extLst>
          </p:cNvPr>
          <p:cNvSpPr>
            <a:spLocks noGrp="1"/>
          </p:cNvSpPr>
          <p:nvPr>
            <p:ph type="sldNum" sz="quarter" idx="12"/>
          </p:nvPr>
        </p:nvSpPr>
        <p:spPr/>
        <p:txBody>
          <a:bodyPr/>
          <a:lstStyle/>
          <a:p>
            <a:fld id="{3A535862-8112-4273-AB50-F9E7469DB226}" type="slidenum">
              <a:rPr lang="en-AU" sz="1600"/>
              <a:t>11</a:t>
            </a:fld>
            <a:endParaRPr lang="en-AU" dirty="0"/>
          </a:p>
        </p:txBody>
      </p:sp>
    </p:spTree>
    <p:extLst>
      <p:ext uri="{BB962C8B-B14F-4D97-AF65-F5344CB8AC3E}">
        <p14:creationId xmlns:p14="http://schemas.microsoft.com/office/powerpoint/2010/main" val="2888841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373</Words>
  <Application>Microsoft Macintosh PowerPoint</Application>
  <PresentationFormat>Widescreen</PresentationFormat>
  <Paragraphs>22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Verdana</vt:lpstr>
      <vt:lpstr>Office Theme</vt:lpstr>
      <vt:lpstr>Prayers for others        </vt:lpstr>
      <vt:lpstr>O Lord, when we are frightened by the raging waters and the promised land seems so far away, grant us the courage to walk straight ahead in the way you have shown us to go.   </vt:lpstr>
      <vt:lpstr>Help us to enter into the raging river in the confidence that you are with us and that you will cause the waters to part and allow us through safely to the other side.  </vt:lpstr>
      <vt:lpstr>We humbly come before you, wanting to let go of all that we have prioritised over you and  to love you first in any situation.   </vt:lpstr>
      <vt:lpstr>We cannot do much on our own, so help us in our belief that we can do everything in Christ, and we hope only to do your will.</vt:lpstr>
      <vt:lpstr>We pray for all who teach, lead, or guide others in your name.   Keep their hearts pure and free from the trap of pride or the love of empty titles.   </vt:lpstr>
      <vt:lpstr>Help them to practice what they preach, matching their daily actions with your truth.   Grant them the grace to be true servants rather than seekers of honour, reflecting the humility of Christ in all they do.</vt:lpstr>
      <vt:lpstr>We pray for one another, all of us gathering to serve you, that you would strip away any desire in us to perform or impress others for show.   Cultivate a deep sincerity within our hearts.   </vt:lpstr>
      <vt:lpstr>May our good works flow from a genuine love for you and for people, rather than a need for human applause or recognition.   Help us walk humbly in the light of your grace.</vt:lpstr>
      <vt:lpstr>We pray for all who are hungry and thirsty for God, for all who search for truth and justice, that their hunger may be satisfied and their thirst quenched.   </vt:lpstr>
      <vt:lpstr>May we actively be your agents in any situation that you prepare for us, and may your Spirit work through us.   May you be known. In the name of Christ.   Amen.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 Marshman</dc:creator>
  <cp:lastModifiedBy>Catherine Rose</cp:lastModifiedBy>
  <cp:revision>1</cp:revision>
  <dcterms:created xsi:type="dcterms:W3CDTF">2026-11-01T01:01:43Z</dcterms:created>
  <dcterms:modified xsi:type="dcterms:W3CDTF">2026-11-01T02:51:09Z</dcterms:modified>
</cp:coreProperties>
</file>